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RLIFT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9FE7CF"/>
          </a:solidFill>
          <a:ln w="12700">
            <a:solidFill>
              <a:srgbClr val="9FE7C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2823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790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AirliftLab · confidential working draft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INVESTOR BRIEF /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money with confidence.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AirliftLab brings payments, wallets, organizations, and digital storage into one operating workspace.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58368" y="379476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FE7CF"/>
                </a:solidFill>
              </a:rPr>
              <a:t>Payments   ·   Treasury   ·   Controls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programmable payments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THE GAP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Payment operations are still fragmented.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Teams coordinate value across wallets, networks, spreadsheets, and inboxes — with little shared visibility.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Payment requests and transfers live in separate workflows.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Network and wallet complexity creates avoidable operational risk.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Role-based approvals and audit context are hard to keep consistent.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Files, receipts, and transaction context rarely travel together.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FE7C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THE SOLUTION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workspace for programmable money.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AirliftLab connects the human workflow around a transaction to the blockchain activity underneath it.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Request, send, receive, and track payments.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Connect wallets only when an on-chain action needs them.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Organize teams, permissions, and operational ownership.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Keep storage and payment context close to the work.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PRODUCT SURFACE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around the moments that matter.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The product is designed for daily operators, finance teams, and administrators — not just crypto-native power users.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Payment requests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Transfers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Wallet flows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Team management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85800" y="534924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527608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Admin controls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85800" y="57607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6875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Encrypted storage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FE7C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3800" dirty="0"/>
          </a:p>
        </p:txBody>
      </p:sp>
      <p:sp>
        <p:nvSpPr>
          <p:cNvPr id="21" name="Text 19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HOW IT WORKS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intent to settlement in a few clear steps.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Every action starts in a familiar product flow, then escalates to wallet and network logic only when required.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Authenticate as a user, manager, admin, or super admin.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Create a payment request or initiate a transfer.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Connect a wallet for the blockchain action.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Track status, ownership, and operational context.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06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PLATFORM ARCHITECTURE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modular foundation for the next payment stack.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Active flows are oriented around Ethereum-compatible networks and stablecoin-ready operations, with service layers that can evolve independently.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Web app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Wallet layer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Payment services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Stablecoin layer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85800" y="534924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527608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Storage layer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85800" y="57607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6875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Admin controls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FE7C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3800" dirty="0"/>
          </a:p>
        </p:txBody>
      </p:sp>
      <p:sp>
        <p:nvSpPr>
          <p:cNvPr id="21" name="Text 19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07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BUSINESS MODEL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Monetization is native to the workflow.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AirliftLab is structured around configurable product mechanisms rather than speculative token economics.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Configurable transaction fee percentage.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Storage tiers and usage-based pricing mechanisms.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Organization and operational controls for teams.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Future expansion into premium automation and settlement services.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07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08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TRUST &amp; CONTROL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for accountability, not just speed.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Role-aware access and operational controls make the system legible to the people responsible for moving value.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Role-based access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Admin / super-admin controls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Wallet allowlists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Transaction controls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85800" y="534924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6112" y="527608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Audit surfaces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FE7C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08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09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PROPOSED ROADMAP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next layer is operational depth.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Proposed priorities for turning the current platform foundation into a repeatable operating system for payment teams.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Launch production-grade settlement monitoring and reconciliation.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Expand organization workflows and approval policies.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Deepen stablecoin and network coverage around customer demand.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85800" y="493776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6112" y="486460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Add investor-ready analytics, reporting, and automation.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09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THE ASK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Help us make programmable payments operational.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AirliftLab is seeking strategic capital and design partners to harden the platform, validate repeatable workflows, and expand distribution.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9FE7C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8790A8"/>
                </a:solidFill>
              </a:rPr>
              <a:t>11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097280" y="50292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9FE7CF"/>
                </a:solidFill>
              </a:rPr>
              <a:t>AIRLIFTLAB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760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7F9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operating system for programmable payments.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560320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C8CDDA"/>
                </a:solidFill>
              </a:rPr>
              <a:t>Payments are becoming programmable. The workflow around them should be dependable.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" y="370332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363016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Contact: insert founder name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85800" y="411480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404164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insert email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85800" y="4526280"/>
            <a:ext cx="73152" cy="73152"/>
          </a:xfrm>
          <a:prstGeom prst="ellipse">
            <a:avLst/>
          </a:prstGeom>
          <a:solidFill>
            <a:srgbClr val="6D7CFF"/>
          </a:solidFill>
          <a:ln w="12700">
            <a:solidFill>
              <a:srgbClr val="6D7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4453128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D7DBE5"/>
                </a:solidFill>
              </a:rPr>
              <a:t>insert website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 rot="1500000">
            <a:off x="7406640" y="1234440"/>
            <a:ext cx="2926080" cy="2926080"/>
          </a:xfrm>
          <a:prstGeom prst="arc">
            <a:avLst/>
          </a:prstGeom>
          <a:noFill/>
          <a:ln w="15240">
            <a:solidFill>
              <a:srgbClr val="6D7CFF">
                <a:alpha val="7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4200000">
            <a:off x="6949440" y="960120"/>
            <a:ext cx="3749040" cy="3657600"/>
          </a:xfrm>
          <a:prstGeom prst="arc">
            <a:avLst/>
          </a:prstGeom>
          <a:noFill/>
          <a:ln w="12700">
            <a:solidFill>
              <a:srgbClr val="9FE7CF">
                <a:alpha val="65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21488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D7C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7543800" y="480060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40" kern="0" dirty="0">
                <a:solidFill>
                  <a:srgbClr val="8790A8"/>
                </a:solidFill>
              </a:rPr>
              <a:t>AirliftLab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AirliftLab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AirliftLab Investor Brief</dc:title>
  <dc:subject>AirliftLab investor presentation</dc:subject>
  <dc:creator>AirliftLab</dc:creator>
  <cp:lastModifiedBy>AirliftLab</cp:lastModifiedBy>
  <cp:revision>1</cp:revision>
  <dcterms:created xsi:type="dcterms:W3CDTF">2026-08-07T02:52:42Z</dcterms:created>
  <dcterms:modified xsi:type="dcterms:W3CDTF">2026-08-07T02:52:42Z</dcterms:modified>
</cp:coreProperties>
</file>